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132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21FC7-3BF3-4147-A31F-FBF60E855CA1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F2F41-C70E-437F-96A2-11FD565797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5179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21FC7-3BF3-4147-A31F-FBF60E855CA1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F2F41-C70E-437F-96A2-11FD565797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7579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21FC7-3BF3-4147-A31F-FBF60E855CA1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F2F41-C70E-437F-96A2-11FD565797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5732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21FC7-3BF3-4147-A31F-FBF60E855CA1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F2F41-C70E-437F-96A2-11FD565797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5397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21FC7-3BF3-4147-A31F-FBF60E855CA1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F2F41-C70E-437F-96A2-11FD565797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72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21FC7-3BF3-4147-A31F-FBF60E855CA1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F2F41-C70E-437F-96A2-11FD565797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038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21FC7-3BF3-4147-A31F-FBF60E855CA1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F2F41-C70E-437F-96A2-11FD565797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3974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21FC7-3BF3-4147-A31F-FBF60E855CA1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F2F41-C70E-437F-96A2-11FD565797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737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21FC7-3BF3-4147-A31F-FBF60E855CA1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F2F41-C70E-437F-96A2-11FD565797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819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21FC7-3BF3-4147-A31F-FBF60E855CA1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F2F41-C70E-437F-96A2-11FD565797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8984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21FC7-3BF3-4147-A31F-FBF60E855CA1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F2F41-C70E-437F-96A2-11FD565797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23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321FC7-3BF3-4147-A31F-FBF60E855CA1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F2F41-C70E-437F-96A2-11FD565797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835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Гемопоэтические стволовые клетки.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3509963"/>
            <a:ext cx="7772400" cy="1747837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/>
              <a:t>Лектор – проф. </a:t>
            </a:r>
            <a:r>
              <a:rPr lang="ru-RU" dirty="0" err="1" smtClean="0"/>
              <a:t>Т.М.Шалахметова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51384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365126"/>
            <a:ext cx="7886700" cy="5811837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ГСК широко использовались для </a:t>
            </a:r>
            <a:r>
              <a:rPr lang="ru-RU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ауто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алло трансплантаций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течение десятилетий, хотя мало было известно об их миграции, выживании, самообновлении и дифференциации.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недавнего времени стволовые клетки в костном мозге считали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специфичными для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гемопоэза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Однако, многочисленные эксперименты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включающие клинические испытания, показали образование различных тканей, например,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мышечных,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нервных клеток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гепатоцитов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после трансплантации медуллярных клеток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и, таким образом,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опровергнули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эту догму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Фактически, доказательства такой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трасдифференцировки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ГСК все еще отсутствуют, и данные могут быть получены при изучении дифференцировки других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мультипотентных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клеток,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присутствующих в костном мозге, таких, как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мезенхимальные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стволовые клетки и более примитивные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мультипотентные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взрослые зародышевые клетки и клетки побочной популяции.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92364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365126"/>
            <a:ext cx="7886700" cy="5811837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Было показано, что стволовые клетки из различных тканей способны дифференцироваться в клетки, характерные для отдельных тканей, по-видимому, в ответ на сигналы микроокружения. Это иерархическая пластичность.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как человеческие, так и мышиные клетки из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нейросферы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имеющие потенциал дифференцироваться в нейроны,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олигодендритные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клетки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астроциты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продуцировали гемопоэтические стволовые клетки при пересадке в 3,5 дневные бластомеры овцы или мыши.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другие свойства гемопоэтической стволовой клетки, которые заставляют предположить, что это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высокопластичная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клетка обладает способностью быстро изменять свой мембранный фенотип и проявляет необычную направленную подвижность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Следовательно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пластичность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вызванная фазами клеточного цикла, должна быть рассматриваема, как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важнейш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фенотипа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гемопоэтических стволовых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клеток.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дополнительная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черта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95289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1" y="365126"/>
            <a:ext cx="7886700" cy="634918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/>
          <a:p>
            <a:pPr algn="just"/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Нормальный устойчивый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гемопоэз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происходит в микроокружении костного мозга. </a:t>
            </a:r>
            <a:endParaRPr lang="ru-RU" sz="3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Растворимые 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факторы, также как контактные взаимодействия между гемопоэтическими клетками и микроокружением костного мозга, диктуют судьбу гемопоэтических клеток и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прогениторных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клеток. </a:t>
            </a:r>
            <a:endParaRPr lang="ru-RU" sz="3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последние десять лет стало ясно, что клетка-клетка и клетка -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экстраклеточный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матрикс взаимодействия через рецепторы адгезии играют главную роль в гемопоэтическом процессе. </a:t>
            </a:r>
            <a:endParaRPr lang="ru-RU" sz="3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Они 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 </a:t>
            </a: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резиденции стволовых клеток, так же, как и </a:t>
            </a:r>
            <a:r>
              <a:rPr lang="ru-RU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хоуминга</a:t>
            </a:r>
            <a:r>
              <a:rPr lang="ru-RU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стволовых клеток и </a:t>
            </a:r>
            <a:r>
              <a:rPr lang="ru-RU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прогениторных</a:t>
            </a: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клеток в костном мозге в месте поселения клеток </a:t>
            </a:r>
            <a:r>
              <a:rPr lang="ru-RU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трансплантанта</a:t>
            </a: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стволовых клеток. </a:t>
            </a:r>
            <a:endParaRPr lang="ru-RU" sz="3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того, </a:t>
            </a:r>
            <a:r>
              <a:rPr lang="ru-RU" sz="3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рецепторы адгезии 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играют важную роль в регуляции поведения клеток, либо через прямую активацию сигнальных путей, важных для выживания клеток, клеточного роста и судьбы клеток или модулировании ответов на факторы роста. </a:t>
            </a:r>
            <a:endParaRPr lang="ru-RU" sz="3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Понимание 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механизмов ненормальностей, видимых в этих взаимодействиях при болезнях гемопоэтической системы, поможет развить лучшие терапевтические стратегии, основанные на патогенезе этих болезней.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57509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1886" y="365126"/>
            <a:ext cx="8123464" cy="5811837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ГСК являются привлекательной мишенью для генной терапии генетических болезней иммунной и гемопоэтической систем, и для лекарство - резистентных стратегий, в которых гены, ответственные за резистентность к различным хемотерапевтическим агентам,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преобразовываются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Стволовые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клетки относительно легко получить пункцией костного мозга.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Поддержание зрелых клеток крови требует присутствия гемопоэтических стволовых клеток, характеристиками которых являются способность к самообновлению и образование дифференцированного потомства.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гемопоэтические стволовые клетки способны образовывать не только клетки крови, но и другие типы клеток. В настоящее время создаются способы увеличивающие выход ГСК из костного мозга. ГСК являются важнейшим источником получения собственных стволовых клеток.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74120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4958" y="500063"/>
            <a:ext cx="8030392" cy="34902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гемопоэтических стволовых клеток</a:t>
            </a:r>
            <a:b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4958" y="849087"/>
            <a:ext cx="8030392" cy="590441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Гемопоэтические стволовые клетки считаются наиболее изученным стволовым источником, что во многом связано с их использованием в клинике при трансплантации костного мозга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Промежуточные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зрелые потомки ГСК - наиболее доступные клеточные элементы, каждый из которых (эритроциты, лейкоциты, лимфоциты, моноциты/макрофаги и тромбоциты) тщательно изучался на всех уровнях - от световой до электронной микроскопии, от биохимических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иммунофенотипических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 до идентификации методами ПЦР-анализа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 проведенный мониторинг морфологических, ультраструктурных, биохимических,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иммунофенотипических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биофизических и геномных параметров ГСК так и не позволил получить ответы на многие проблемные вопросы, решение которых необходимо для развития клеточной трансплантологии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сих пор не установлены механизмы стабилизации ГСК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дормантном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(покоящемся)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состоянии, их активации, выхода на этап симметричного или асимметричного деления, а главное 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коммитирования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образованию настолько функционально разных форменных элементов крови, как эритроциты, лейкоциты, лимфоциты и тромбоциты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51610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514" y="0"/>
            <a:ext cx="7992836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в костном мозге клеток с фенотипом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СD34,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которые являются родоначальниками как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мезенхимальных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так и гемопоэтических стволовых клеток,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поставило вопрос о существовании наиболее ранних, приближенных к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СD34-негативным клеткам предшественников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клеточной дифференцировки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стромальную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гемопоэтическую линии.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длительного культивирования была получена так называемая долгосрочная культура “инициирующих'’ клеток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long-term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culture-initiating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LTC-IC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Время жизни таких клеток-предшественников с колониеобразующей активностью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стромальной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основе костного мозга при определенном сочетании факторов роста превышает 5 недель, тогда как жизнеспособность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коммитированных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колониеобразующих единиц (КОЕ) в культуре составляет всего 3 недели.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настоящее время считается, что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LTC-IC - функциональный аналог ГСК,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поскольку при высоком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репопуляционном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потенциале около 20% LTC-IC характеризуются фенотипом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CD34+CD38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 проявляют высокую способность к самообновлению.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клетки встречаются в костном мозге человека с частотой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1:50 000.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близкими к ГСК следует признать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миелоидо-лимфоидоинициирующие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клетки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получают в условиях долгосрочного (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недель) культивирования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Такие клетки, обозначенные как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LTC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среди клеток костного мозга человека встречаются в 10 раз реже, чем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LTC-IC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 формируют клеточные линии как миелоидного, так и лимфоидного ростков кроветворения.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21349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248194"/>
            <a:ext cx="8699862" cy="660980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Маркировка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гемопоэтических стволовых клеток с помощью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моноклональных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антител с последующей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иммунофенотипической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идентификацией является основным методом опознавания и избирательной сортировки кроветворных клеток со стволовым потенциалом,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однако, клиническое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выделенных таким образом ГСК ограничено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Блокировка антителами рецептора CD34 или других маркерных антигенов в процессе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иммунопозитивного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сортинга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неизбежно изменяет свойства клетки, выделенной с его помощью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предпочтительным считается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иммунонегативное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выделение ГСК на магнитных колонках. Однако и в этом случае для сортировки, как правило, используются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моноклональные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антитела, фиксированные на металлическом носителе. Кроме того, что немаловажно, оба метода выделения ГСК основаны на фенотипических, а не на функциональных характеристиках.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многие исследователи предпочитают использовать анализ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клоногенных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параметров ГСК, что позволяет по размеру и составу колоний определить степень зрелости и направление дифференцировки клеток-предшественников.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Известно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в процессе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коммитирования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количество клеток и число их типов в колонии уменьшается.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185275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69817"/>
            <a:ext cx="7992836" cy="600714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Гемопоэтическая стволовая клетка и ее ранняя дочерняя клетка, получившая название “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гранулоцито-эритроцито-моноцито-мегакариоцитоколониеобразующая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единица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(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СFU-GЕММ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создают в культуре большие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мультилинейные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колонии, содержащие, соответственно, гранулоциты, эритроциты, моноциты и мегакариоциты.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Находящаяся ниже по линии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коммитирования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гранулоцито-моноцитоколониеобразующая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единица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(СFU-GМ)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формирует колонии гранулоцитов и макрофагов, а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гранулоцитарная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колониеобразующая единица (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СFU-G)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только мелкую колонию зрелых гранулоцитов.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Ранний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эритроцитарный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предшественник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бурстообразующая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единица эритроцитов (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СFU-Е)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является источником крупных, а более зрелая колониеобразующая единица эритроцитов (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СFU-Е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- мелких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эритроцитарных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колоний.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общей совокупности, при росте клеток на полутвердых средах можно идентифицировать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клетки, образующие шесть типов миелоидных колоний: СFU-GЕММ, СFU-GМ, СFU-G, СFU-М, ВFU-Е и СFU-Е).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3933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49" y="365126"/>
            <a:ext cx="8045087" cy="637530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взрослого человека около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1/3 триллиона клеток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крови в сутки продуцируются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нормальном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кроветворении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основе такого интенсивного процесса новообразования клеток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находиться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 или клетки, способные к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самовоспроизводству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т.е. бессмертные клетки, дочерние элементы которых могут не отличаться от исходной как по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пролиферативному потенциалу, так и по набору доступных дифференцировок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Отсюда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любая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клетка, обладающая по меньшей мере двумя свойствами, а именно, способностью 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самоподдержанию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способностью к дифференцировке (не важно, в одном или в нескольких направлениях)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стволовой клеткой любой обновляющейся ткани (кроветворная система, кожа, кишечник и др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Установлено, что стволовые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клетки способны восстанавливать кроветворение у облученных животных (радиозащитное действие), длительно поддерживать кроветворение и образовывать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колонеобразующие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единицы селезенки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(двенадцатидневные селезеночные колонии), дающие начало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гранулоцитарным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моноцитарным,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эритроидным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мегакариоцитарным и лимфоидным колониям. </a:t>
            </a:r>
          </a:p>
          <a:p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190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4137" y="365126"/>
            <a:ext cx="8071213" cy="5811837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клетки гемопоэтического происхождения образуются из примитивных стволовых клеток, локализованных в костном мозге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см.схему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 дающих начало клеткам четырех основных направлений дифференцировки: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эритроидного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(эритроциты),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мегакариоцитарного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(тромбоциты),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миелоидного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(гранулоциты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моноядерные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фагоциты) и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лимфоидного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(лимфоциты).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Дивергенция общего стволового элемента происходит на самом раннем этапе костномозговой дифференцировки.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Антигенпрезентирующие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клетки в основном, но не исключительно, развиваются из миелоидных клеток-предшественников.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Клетки миелоидного и лимфоидного ряда наиболее важны для функционирования иммунной системы.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Лимфопоэтическая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своловая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клетка определяет две самостоятельные линии развития, приводящие к образованию Т-клеток и В -клеток.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8934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365126"/>
            <a:ext cx="7886700" cy="5811837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образующаяся из ГСК клетка-предшественник представляет собой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колониеобразующуюся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единицу (КОЕ),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которая определяет линии развития, приводящие к образованию гранулоцитов, эритроцитов, моноцитов и мегакариоцитов.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Созревание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этих клеток происходит под влиянием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колониестимумулирующих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факторов (КСФ) и ряда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интерлейкинов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том числе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ИЛ-1, ИЛ-3, ИЛ -4, ИЛ-5 и ИЛ-6. </a:t>
            </a:r>
            <a:endParaRPr lang="ru-RU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они играют важную роль в положительной регуляции (стимуляции)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гемопоэза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продуцируются, главным образом,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стромальными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клетками костного мозга , но также и зрелыми формами дифференцированных миелоидных и лимфоидных клеток.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цитокины (например, ТРФ-бета ) могут осуществлять понижающую регуляцию (подавление)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гемопоэза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73800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8823" y="365126"/>
            <a:ext cx="8136527" cy="5811837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всех клеток как лимфоидного, так и миелоидного ряда время жизни ограничено, и все они непрерывно образуются.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млекопитающих в период внутриутробного развития ГСК присутствуют в желточном мешке,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печени,селезенке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костном мозге.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взрослом организме гемопоэтические стволовые клетки находятся в основном в костном мозге, где они в норме довольно редко делятся, производя новые стволовые клетки (самообновление).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Животное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спасти от последствий облучения в летальных дозах введением клеток костного мозга, которые заселяют его лимфоидную и миелоидную ткани. 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71946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://medbiol.ru/medbiol/physiology/images/hemopoez.gif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1" y="248194"/>
            <a:ext cx="7886699" cy="64922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6927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09006"/>
            <a:ext cx="8058150" cy="5967957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Плюрипотентные стволовые клетки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дают начало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коммитированным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клеткам-предшественницам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уже необратимо определились как предки кровяных клеток одного или нескольких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типов.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Полагают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коммитированные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клетки делятся быстро, но ограниченное число раз, при этом делятся они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воздействием факторов микроокружения: соседних клеток и растворимых или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мембраносвязанных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цитокинов.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конце такой серии делений клетки эти становятся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терминально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дифференцированными, обычно больше не делятся и погибают через несколько дней или недель. 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Плюрипотентные стволовые клетки малочисленны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их трудно распознавать, и все еще неясно, как они выбирают свой путь среди разных вариантов развития. Программирование клеточных делений и выведение клеток на определенный путь дифференцировки (</a:t>
            </a:r>
            <a:r>
              <a:rPr lang="ru-RU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коммитирование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видимо, включают в себя и случайные события.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31821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691" y="222070"/>
            <a:ext cx="8595360" cy="663593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62500" lnSpcReduction="20000"/>
          </a:bodyPr>
          <a:lstStyle/>
          <a:p>
            <a:pPr algn="just"/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Стволовая клетка плюрипотентна, т.к. дает начало многим видам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терминально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дифференцированных клеток. Что касается клеток крови, то эксперименты показывают, что все классы клеток крови - и миелоидных и лимфоидных - происходят </a:t>
            </a:r>
            <a:r>
              <a:rPr lang="ru-RU" sz="3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общей гемопоэтической стволовой клетки. </a:t>
            </a:r>
          </a:p>
          <a:p>
            <a:pPr algn="just"/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Гемопоэтическая стволовая клетка развивается следующим образом. </a:t>
            </a:r>
            <a:r>
              <a:rPr lang="ru-RU" sz="3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эмбриона </a:t>
            </a:r>
            <a:r>
              <a:rPr lang="ru-RU" sz="3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гемопоэз</a:t>
            </a:r>
            <a:r>
              <a:rPr lang="ru-RU" sz="3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начинается в желточном мешке, но по мере развития эта функция переходит к печени плода и, наконец, к косному мозгу,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где и продолжается в течение всей жизни. </a:t>
            </a:r>
            <a:endParaRPr lang="ru-RU" sz="3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Гемопоэтическая </a:t>
            </a:r>
            <a:r>
              <a:rPr lang="ru-RU" sz="3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стволовая клетка, дающая начало всем элементам крови, плюрипотентна и заселяет другие гемо- и </a:t>
            </a:r>
            <a:r>
              <a:rPr lang="ru-RU" sz="3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лимфопоэтические</a:t>
            </a:r>
            <a:r>
              <a:rPr lang="ru-RU" sz="3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органы и самовоспроизводится, превращаясь в новые стволовые клетки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взрослом организме гемопоэтические стволовые клетки находятся главным образом в костном мозге, где они в норме довольно редко делятся, производя новые стволовые клетки (самообновление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Клетку-предшественницу, дающую в культуре клеток начало колонии эритроцитов, называют колониеобразующей единицей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эритроидного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ряда, или КОЭ -Э , и она дает начало зрелым эритроцитам после шести или даже меньшего числа циклов деления. КОЕ-Э еще не содержит гемоглобин. </a:t>
            </a:r>
          </a:p>
          <a:p>
            <a:pPr algn="just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92383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1074" y="365126"/>
            <a:ext cx="8084276" cy="6296931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Гемопоэтические стволовые клетки (ГСК) определяются по их способности давать все гемопоэтические линии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vivo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поддерживать образование этих клеток в течение всей жизни человека.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надежных прямых маркеров ГСК, их идентификация и подсчет зависят от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функциональных и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мультилинейных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исследований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репопуляции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vivo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Необыкновенно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низкая встречаемость ГСК в любой ткани и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специфического ГСК фенотипа сделали их очистку и характеристику весьма трудной задачей. </a:t>
            </a:r>
            <a:endParaRPr lang="ru-RU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ГСК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примитивные гемопоэтические клетки могут быть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отличимы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 зрелых клеток крови по отсутствию у них линия -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специфичных маркеров и присутствию некоторых других поверхностных антигенов, таких, как CD133 (для человеческих клеток) и c-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kit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Sca-1 (у мышиных клеток). </a:t>
            </a:r>
            <a:endParaRPr lang="ru-RU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субпопуляций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примитивных гемопоэтических клеток привел к созданию нескольких процедур для изоляции клеточных популяций, которые сильно обогащены клетками, проявляющими активность стволовых клеток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vivo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Упрощенные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для получения этих клеток с высоким выходом были важны для практического использовании таких наработок.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00233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765</TotalTime>
  <Words>2045</Words>
  <Application>Microsoft Office PowerPoint</Application>
  <PresentationFormat>Экран (4:3)</PresentationFormat>
  <Paragraphs>73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Тема Office</vt:lpstr>
      <vt:lpstr>Гемопоэтические стволовые клетки.  Общая характеристика.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Источники гемопоэтических стволовых клеток 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Гемопоэтические стволовые клетки.  Общая характеристика.</dc:title>
  <dc:creator>User</dc:creator>
  <cp:lastModifiedBy>User</cp:lastModifiedBy>
  <cp:revision>31</cp:revision>
  <dcterms:created xsi:type="dcterms:W3CDTF">2021-03-24T06:36:18Z</dcterms:created>
  <dcterms:modified xsi:type="dcterms:W3CDTF">2021-03-25T07:58:20Z</dcterms:modified>
</cp:coreProperties>
</file>